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58" r:id="rId4"/>
    <p:sldId id="284" r:id="rId5"/>
    <p:sldId id="263" r:id="rId6"/>
    <p:sldId id="259" r:id="rId7"/>
    <p:sldId id="279" r:id="rId8"/>
  </p:sldIdLst>
  <p:sldSz cx="12192000" cy="6858000"/>
  <p:notesSz cx="6797675" cy="9929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3650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143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359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01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5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13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28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77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994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626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792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AF9C-498C-48CF-84AF-D9FF027AC6FA}" type="datetimeFigureOut">
              <a:rPr lang="es-ES" smtClean="0"/>
              <a:t>22/04/2024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8C0DB-B64B-4377-9D90-F5909B3BCA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37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491" y="1073926"/>
            <a:ext cx="7565136" cy="534619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3999" y="-119874"/>
            <a:ext cx="9144000" cy="2387600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PROYECTO CARNE DE LIMUSIN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3999" y="4662152"/>
            <a:ext cx="8843494" cy="1287887"/>
          </a:xfrm>
        </p:spPr>
        <p:txBody>
          <a:bodyPr>
            <a:normAutofit lnSpcReduction="1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FEDERACION </a:t>
            </a:r>
            <a:r>
              <a:rPr lang="es-ES" dirty="0" smtClean="0"/>
              <a:t>ESPAÑOLA DE CRIADORES DE LIMUSIN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657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1822" y="1011115"/>
            <a:ext cx="5457093" cy="533156"/>
          </a:xfrm>
        </p:spPr>
        <p:txBody>
          <a:bodyPr>
            <a:normAutofit/>
          </a:bodyPr>
          <a:lstStyle/>
          <a:p>
            <a:r>
              <a:rPr lang="es-ES" sz="2200" dirty="0" smtClean="0">
                <a:solidFill>
                  <a:srgbClr val="FF0000"/>
                </a:solidFill>
              </a:rPr>
              <a:t>TRABAJOS PREVIOS CARNE DE LIMUSIN:</a:t>
            </a:r>
            <a:endParaRPr lang="es-ES" sz="2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8537" y="1825625"/>
            <a:ext cx="10160978" cy="3565543"/>
          </a:xfrm>
        </p:spPr>
        <p:txBody>
          <a:bodyPr>
            <a:normAutofit/>
          </a:bodyPr>
          <a:lstStyle/>
          <a:p>
            <a:r>
              <a:rPr lang="es-ES" sz="1600" dirty="0" smtClean="0"/>
              <a:t>LOGOTIPOS CARNE DE LIMUSIN EN JUNIO DE 2021</a:t>
            </a:r>
          </a:p>
          <a:p>
            <a:r>
              <a:rPr lang="es-ES" sz="1600" dirty="0" smtClean="0"/>
              <a:t>APROBACION EN DICIEMBRE DE 2021 EN ASAMBLEA GENERAL DE LA FECL REGLAMENTO MARCA GARANTIA CARNE DE LIMUSIN</a:t>
            </a:r>
          </a:p>
          <a:p>
            <a:r>
              <a:rPr lang="es-ES" sz="1600" dirty="0" smtClean="0"/>
              <a:t>PUBLICIDAD CARNE DE LIMUSIN EN RESTAURANTE ABADES TRIANA</a:t>
            </a:r>
          </a:p>
          <a:p>
            <a:r>
              <a:rPr lang="es-ES" sz="1600" dirty="0" smtClean="0"/>
              <a:t>ESTUDIO CARACTERIZACION CARNE DE LIMUSIN EN EL ITACYL DE GUIJUELO EN JUNIO DE 2022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40023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685692" cy="839421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FF0000"/>
                </a:solidFill>
              </a:rPr>
              <a:t>CONCLUSIONES PREVIAS TRABAJOS REALIZADOS: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081454"/>
            <a:ext cx="9440009" cy="1828800"/>
          </a:xfrm>
        </p:spPr>
        <p:txBody>
          <a:bodyPr>
            <a:normAutofit fontScale="85000" lnSpcReduction="10000"/>
          </a:bodyPr>
          <a:lstStyle/>
          <a:p>
            <a:r>
              <a:rPr lang="es-ES" sz="1900" dirty="0" smtClean="0"/>
              <a:t>CARNE DE LIMUSIN DEMANDADA EN EL SECTOR GANADERO PARA TRABAJO DE CEBO: pasteros, animales de engorde, etc.</a:t>
            </a:r>
          </a:p>
          <a:p>
            <a:r>
              <a:rPr lang="es-ES" sz="1900" dirty="0" smtClean="0"/>
              <a:t>CARNE DE LIMUSIN DEMANDADA EN EL MERCADO DE LA CARNE POR MAYORISTAS: </a:t>
            </a:r>
          </a:p>
          <a:p>
            <a:pPr>
              <a:buFontTx/>
              <a:buChar char="-"/>
            </a:pPr>
            <a:r>
              <a:rPr lang="es-ES" sz="1900" dirty="0" smtClean="0"/>
              <a:t>HEMBRAS ASUMIDAS POR EL MERCADO NACIONAL</a:t>
            </a:r>
          </a:p>
          <a:p>
            <a:pPr>
              <a:buFontTx/>
              <a:buChar char="-"/>
            </a:pPr>
            <a:r>
              <a:rPr lang="es-ES" sz="1900" dirty="0" smtClean="0"/>
              <a:t>MACHOS EXPORTADOS PARA MERCADO PORTUGUES E ITALIANO</a:t>
            </a:r>
          </a:p>
          <a:p>
            <a:r>
              <a:rPr lang="es-ES" sz="1900" dirty="0" smtClean="0"/>
              <a:t>TRABAJO CON VOLUMENES FIJOS Y ESTABLES PARA CUALQUIER TIPO DE ACUERDO CON MAYORISTAS</a:t>
            </a:r>
          </a:p>
          <a:p>
            <a:endParaRPr lang="es-ES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8199" y="3200400"/>
            <a:ext cx="5295900" cy="580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 smtClean="0">
                <a:solidFill>
                  <a:srgbClr val="FF0000"/>
                </a:solidFill>
              </a:rPr>
              <a:t>OBJETIVOS DEL PROYECTO CARNE DE LIMUSIN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773723" y="3780692"/>
            <a:ext cx="9504485" cy="263199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 smtClean="0"/>
              <a:t>PROMOCION DE LA RAZA LIMUSINA y DEFENSA DE LOS INTERESES DE LOS CRIADORES (estatutos de la propia FECL)</a:t>
            </a:r>
          </a:p>
          <a:p>
            <a:r>
              <a:rPr lang="es-ES" sz="2400" dirty="0" smtClean="0"/>
              <a:t>DAR VALOR AÑADIDO A LOS ANIMALES CON FIN MERCADO DE LA CARNE (pasteros y animales cebados del libro con el fin último de carne de limusin; “quitando del mercado de reproductores estos animales”)</a:t>
            </a:r>
          </a:p>
          <a:p>
            <a:r>
              <a:rPr lang="es-ES" sz="2400" dirty="0" smtClean="0"/>
              <a:t>AUMENTAR EL VALOR DE LOS REPRODUCTORES: ANIMALES MORFOLOGICA Y GENETICAMENTE MEJORES DE LA RAZA (por la menor competencia y por el trabajo de mejora de la raza de la FECL)</a:t>
            </a:r>
          </a:p>
          <a:p>
            <a:r>
              <a:rPr lang="es-ES" sz="2400" dirty="0" smtClean="0"/>
              <a:t>ORDENACIÓN Y POSICIONAMIENTO DE LA RAZA EN EL MERCADO DE LA CARNE</a:t>
            </a:r>
          </a:p>
        </p:txBody>
      </p:sp>
    </p:spTree>
    <p:extLst>
      <p:ext uri="{BB962C8B-B14F-4D97-AF65-F5344CB8AC3E}">
        <p14:creationId xmlns:p14="http://schemas.microsoft.com/office/powerpoint/2010/main" val="115439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1822" y="1011115"/>
            <a:ext cx="5457093" cy="533156"/>
          </a:xfrm>
        </p:spPr>
        <p:txBody>
          <a:bodyPr>
            <a:normAutofit/>
          </a:bodyPr>
          <a:lstStyle/>
          <a:p>
            <a:r>
              <a:rPr lang="es-ES" sz="2200" dirty="0" smtClean="0">
                <a:solidFill>
                  <a:srgbClr val="FF0000"/>
                </a:solidFill>
              </a:rPr>
              <a:t>TRABAJOS CARNE DE LIMUSIN:</a:t>
            </a:r>
            <a:endParaRPr lang="es-ES" sz="2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8537" y="1825625"/>
            <a:ext cx="9343294" cy="356554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PRUEBA 1 DE RENDIMIENTO CARNICO EN CENTRO DE TESTAJE ARANJUEZ</a:t>
            </a:r>
          </a:p>
          <a:p>
            <a:pPr marL="914400" lvl="2" indent="0">
              <a:buNone/>
            </a:pPr>
            <a:r>
              <a:rPr lang="es-ES" dirty="0" smtClean="0"/>
              <a:t>- BUENOS RESULTADOS TECNICOS DE ENGORDE DE ANIMALES/GANANCIA MEDIA DIARIA (GMD)</a:t>
            </a:r>
          </a:p>
          <a:p>
            <a:pPr lvl="2">
              <a:buFontTx/>
              <a:buChar char="-"/>
            </a:pPr>
            <a:r>
              <a:rPr lang="es-ES" dirty="0" smtClean="0"/>
              <a:t>EXCELENTES RENDIMIENTOS DE CANAL</a:t>
            </a:r>
          </a:p>
          <a:p>
            <a:pPr lvl="2">
              <a:buFontTx/>
              <a:buChar char="-"/>
            </a:pPr>
            <a:r>
              <a:rPr lang="es-ES" dirty="0" smtClean="0"/>
              <a:t>CALIFICACIONES ANIMALES U/E CON ENGRASAMIENTO CORRECTO</a:t>
            </a:r>
          </a:p>
          <a:p>
            <a:r>
              <a:rPr lang="es-ES" dirty="0" smtClean="0"/>
              <a:t>COLOCACION VITOLAS EN CANALES LIMUSIN</a:t>
            </a:r>
          </a:p>
          <a:p>
            <a:endParaRPr lang="es-ES" dirty="0" smtClean="0"/>
          </a:p>
          <a:p>
            <a:r>
              <a:rPr lang="es-ES" dirty="0" smtClean="0"/>
              <a:t>ETIQUETADO CARNE DE LIMUSIN A PARTICULARES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81246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803030" y="1720678"/>
            <a:ext cx="9879623" cy="1811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 smtClean="0"/>
              <a:t>CONTACTO CON NUESTROS GANADEROS SOCIOS PARA SER PROOVEDORES DE PASTEROS PARA CARNE DE LIMUSIN.</a:t>
            </a:r>
          </a:p>
          <a:p>
            <a:r>
              <a:rPr lang="es-ES" sz="1600" dirty="0" smtClean="0"/>
              <a:t>GANADERÍAS DE EXTREMADURA/CASTILLA Y LEON/CASTILLA LA MANCHA/MADRID/CANTABRIA CON MÁS DE 40 VACAS:</a:t>
            </a:r>
          </a:p>
          <a:p>
            <a:r>
              <a:rPr lang="es-ES" sz="1600" dirty="0" smtClean="0"/>
              <a:t>200 ganaderías/ 10.000 vacas; explicando el proyecto de la carne y el siguiente paso de concentrar oferta de pasteros, preguntando varias cuestiones…</a:t>
            </a:r>
          </a:p>
          <a:p>
            <a:endParaRPr lang="es-ES" sz="1600" dirty="0" smtClean="0"/>
          </a:p>
        </p:txBody>
      </p:sp>
      <p:sp>
        <p:nvSpPr>
          <p:cNvPr id="5" name="Rectángulo 4"/>
          <p:cNvSpPr/>
          <p:nvPr/>
        </p:nvSpPr>
        <p:spPr>
          <a:xfrm>
            <a:off x="1072661" y="914372"/>
            <a:ext cx="72496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ESTUDIO DE MERCADO</a:t>
            </a: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1072661" y="3903758"/>
            <a:ext cx="2800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TRABAJOS CON CEBADEROS</a:t>
            </a:r>
            <a:endParaRPr lang="es-ES" dirty="0"/>
          </a:p>
        </p:txBody>
      </p:sp>
      <p:sp>
        <p:nvSpPr>
          <p:cNvPr id="9" name="Marcador de contenido 3"/>
          <p:cNvSpPr>
            <a:spLocks noGrp="1"/>
          </p:cNvSpPr>
          <p:nvPr>
            <p:ph idx="1"/>
          </p:nvPr>
        </p:nvSpPr>
        <p:spPr>
          <a:xfrm>
            <a:off x="803030" y="4473794"/>
            <a:ext cx="5035062" cy="1656129"/>
          </a:xfrm>
        </p:spPr>
        <p:txBody>
          <a:bodyPr/>
          <a:lstStyle/>
          <a:p>
            <a:r>
              <a:rPr lang="es-ES" sz="1600" dirty="0" smtClean="0"/>
              <a:t>INTERES POR PARTE DEL SECTOR</a:t>
            </a:r>
          </a:p>
          <a:p>
            <a:r>
              <a:rPr lang="es-ES" sz="1600" dirty="0" smtClean="0"/>
              <a:t>COOPERATIVAS EN CYL</a:t>
            </a:r>
          </a:p>
          <a:p>
            <a:r>
              <a:rPr lang="es-ES" sz="1600" dirty="0" smtClean="0"/>
              <a:t>OPERADORES MAYORISTAS</a:t>
            </a:r>
          </a:p>
          <a:p>
            <a:r>
              <a:rPr lang="es-ES" sz="1600" dirty="0" smtClean="0"/>
              <a:t>PARTICULARES 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360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37796"/>
            <a:ext cx="5887915" cy="857006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FF0000"/>
                </a:solidFill>
              </a:rPr>
              <a:t>TRABAJOS EN LONJAS: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94802"/>
            <a:ext cx="8349763" cy="2245213"/>
          </a:xfrm>
        </p:spPr>
        <p:txBody>
          <a:bodyPr>
            <a:normAutofit/>
          </a:bodyPr>
          <a:lstStyle/>
          <a:p>
            <a:r>
              <a:rPr lang="es-ES" sz="1600" dirty="0" smtClean="0"/>
              <a:t>SALAMANCA: </a:t>
            </a:r>
          </a:p>
          <a:p>
            <a:pPr marL="457200" lvl="1" indent="0">
              <a:buNone/>
            </a:pPr>
            <a:r>
              <a:rPr lang="es-ES" sz="1600" dirty="0"/>
              <a:t>	</a:t>
            </a:r>
            <a:r>
              <a:rPr lang="es-ES" sz="1600" dirty="0" smtClean="0"/>
              <a:t>- Miembro nombrado por limusín en lonja (pendiente de aprobación formal)</a:t>
            </a:r>
          </a:p>
          <a:p>
            <a:pPr marL="457200" lvl="1" indent="0">
              <a:buNone/>
            </a:pPr>
            <a:r>
              <a:rPr lang="es-ES" sz="1600" dirty="0" smtClean="0"/>
              <a:t> </a:t>
            </a:r>
            <a:r>
              <a:rPr lang="es-ES" sz="1600" dirty="0"/>
              <a:t>	</a:t>
            </a:r>
            <a:r>
              <a:rPr lang="es-ES" sz="1600" dirty="0" smtClean="0"/>
              <a:t>- Nueva cotización para animales limusines en lonja</a:t>
            </a:r>
          </a:p>
          <a:p>
            <a:pPr marL="457200" lvl="1" indent="0">
              <a:buNone/>
            </a:pPr>
            <a:r>
              <a:rPr lang="es-ES" sz="1600" dirty="0"/>
              <a:t>	</a:t>
            </a:r>
            <a:r>
              <a:rPr lang="es-ES" sz="1600" dirty="0" smtClean="0"/>
              <a:t>- Referenciación con respecto a esa cotización nueva</a:t>
            </a:r>
          </a:p>
          <a:p>
            <a:r>
              <a:rPr lang="es-ES" sz="1600" dirty="0" smtClean="0"/>
              <a:t>EXTREMADURA</a:t>
            </a:r>
          </a:p>
          <a:p>
            <a:r>
              <a:rPr lang="es-ES" sz="1600" dirty="0" smtClean="0"/>
              <a:t>OTRAS LONJAS</a:t>
            </a:r>
            <a:endParaRPr lang="es-ES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38200" y="3855427"/>
            <a:ext cx="5887915" cy="857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000" dirty="0" smtClean="0">
                <a:solidFill>
                  <a:srgbClr val="FF0000"/>
                </a:solidFill>
              </a:rPr>
              <a:t>TRABAJOS OPERADORES CARNICOS: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838200" y="4612787"/>
            <a:ext cx="8349763" cy="1629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 dirty="0" smtClean="0"/>
              <a:t>CONTACTOS: 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sz="1600" dirty="0" smtClean="0"/>
              <a:t>	- pequeños distribuidores (carniceros)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s-ES" sz="1600" dirty="0"/>
              <a:t>	</a:t>
            </a:r>
            <a:r>
              <a:rPr lang="es-ES" sz="1600" dirty="0" smtClean="0"/>
              <a:t>- comercializadores medianos (relacionados con la raza)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s-ES" sz="1600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57867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5817" cy="4351338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872" y="-267417"/>
            <a:ext cx="7565136" cy="534619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83" y="3980587"/>
            <a:ext cx="7942315" cy="219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368</Words>
  <Application>Microsoft Office PowerPoint</Application>
  <PresentationFormat>Panorámica</PresentationFormat>
  <Paragraphs>48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PROYECTO CARNE DE LIMUSIN</vt:lpstr>
      <vt:lpstr>TRABAJOS PREVIOS CARNE DE LIMUSIN:</vt:lpstr>
      <vt:lpstr>CONCLUSIONES PREVIAS TRABAJOS REALIZADOS:</vt:lpstr>
      <vt:lpstr>TRABAJOS CARNE DE LIMUSIN:</vt:lpstr>
      <vt:lpstr>Presentación de PowerPoint</vt:lpstr>
      <vt:lpstr>TRABAJOS EN LONJAS: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 Usuario</cp:lastModifiedBy>
  <cp:revision>44</cp:revision>
  <cp:lastPrinted>2024-04-01T09:51:18Z</cp:lastPrinted>
  <dcterms:created xsi:type="dcterms:W3CDTF">2024-01-15T16:04:17Z</dcterms:created>
  <dcterms:modified xsi:type="dcterms:W3CDTF">2024-04-22T09:24:55Z</dcterms:modified>
</cp:coreProperties>
</file>